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1" r:id="rId16"/>
    <p:sldId id="270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3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2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72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15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5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4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25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50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6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Python GUI: создаём простое приложение с PyQt и Qt Desig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525"/>
            <a:ext cx="9144000" cy="809626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Проект </a:t>
            </a:r>
            <a:r>
              <a:rPr lang="en-US" sz="4800" dirty="0" smtClean="0"/>
              <a:t>QT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10351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523874" y="1487487"/>
            <a:ext cx="28194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чего позволяет записывать собственные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траты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4" y="0"/>
            <a:ext cx="818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28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28289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затем просматривать статистику как относительно отдельных дней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6" y="0"/>
            <a:ext cx="8696324" cy="69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2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3571874" cy="449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 и рассматривая общую картину.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1" y="0"/>
            <a:ext cx="923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Код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Построение кода осуществлялось за счёт классов. Каждый класс (помимо </a:t>
            </a:r>
            <a:r>
              <a:rPr lang="en-US" sz="2400" dirty="0" err="1" smtClean="0"/>
              <a:t>DatabaseManager</a:t>
            </a:r>
            <a:r>
              <a:rPr lang="ru-RU" sz="2400" dirty="0" smtClean="0"/>
              <a:t>, отвечающего за БД) является классом вызываемым по средствам нажатия на кнопки в главном меню. Каждый из них подгружает собственный интерфейс, после чего выполняет определённые действия по средствам функций.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3800475"/>
            <a:ext cx="1904999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796390"/>
            <a:ext cx="1981199" cy="3057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4" y="3800475"/>
            <a:ext cx="1904999" cy="30616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3" y="3800473"/>
            <a:ext cx="1981199" cy="30616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921" y="3800473"/>
            <a:ext cx="2209803" cy="30616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724" y="3800473"/>
            <a:ext cx="2190750" cy="3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5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Чистота кода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5563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Инспектор бюджета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стандартам ООП, а также соблюдает стандарты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PIP8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-285750"/>
            <a:ext cx="6143625" cy="87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damnever/pigar: :coffee: A tool to generate requirements.txt for  Python project, and more than that. (IT IS NOT A PACKAGE MANAGEMENT TOO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Installer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590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501" y="41275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Файлы </a:t>
            </a:r>
            <a:r>
              <a:rPr lang="en-US" sz="3600" dirty="0" smtClean="0"/>
              <a:t>.exe </a:t>
            </a:r>
            <a:r>
              <a:rPr lang="ru-RU" sz="3600" dirty="0" smtClean="0"/>
              <a:t>и </a:t>
            </a:r>
            <a:r>
              <a:rPr lang="en-US" sz="3600" dirty="0" smtClean="0"/>
              <a:t>requirements.txt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1" y="1939925"/>
            <a:ext cx="56006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После того как работа над кодом была окончена, я создал два дополнительных файла.</a:t>
            </a:r>
            <a:r>
              <a:rPr lang="en-US" sz="2400" dirty="0" smtClean="0"/>
              <a:t> requirements.txt</a:t>
            </a:r>
            <a:r>
              <a:rPr lang="ru-RU" sz="2400" dirty="0" smtClean="0"/>
              <a:t>,</a:t>
            </a:r>
            <a:r>
              <a:rPr lang="en-US" sz="2400" dirty="0" smtClean="0"/>
              <a:t> </a:t>
            </a:r>
            <a:r>
              <a:rPr lang="ru-RU" sz="2400" dirty="0" smtClean="0"/>
              <a:t>в котором указаны все необходимые импорты для проекта был создан с помощью библиотеки </a:t>
            </a:r>
            <a:r>
              <a:rPr lang="en-US" sz="2400" dirty="0" err="1" smtClean="0"/>
              <a:t>pigar</a:t>
            </a:r>
            <a:r>
              <a:rPr lang="en-US" sz="2400" dirty="0" smtClean="0"/>
              <a:t>, </a:t>
            </a:r>
            <a:r>
              <a:rPr lang="ru-RU" sz="2400" dirty="0" smtClean="0"/>
              <a:t>файл .</a:t>
            </a:r>
            <a:r>
              <a:rPr lang="en-US" sz="2400" dirty="0" smtClean="0"/>
              <a:t>exe </a:t>
            </a:r>
            <a:r>
              <a:rPr lang="ru-RU" sz="2400" dirty="0" smtClean="0"/>
              <a:t>в свою очередь, позволяющий проекту запускаться без </a:t>
            </a:r>
            <a:r>
              <a:rPr lang="en-US" sz="2400" dirty="0" smtClean="0"/>
              <a:t>ide, </a:t>
            </a:r>
            <a:r>
              <a:rPr lang="ru-RU" sz="2400" dirty="0" smtClean="0"/>
              <a:t>был создан с помощью библиотеки </a:t>
            </a:r>
            <a:r>
              <a:rPr lang="en-US" sz="2400" dirty="0" err="1" smtClean="0"/>
              <a:t>Pyinstaller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5336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0"/>
            <a:ext cx="7315200" cy="6834171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5563"/>
            <a:ext cx="47910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Стоит также упомянуть, что как и подобает любому </a:t>
            </a:r>
            <a:r>
              <a:rPr lang="en-US" sz="2400" dirty="0" smtClean="0"/>
              <a:t>IT</a:t>
            </a:r>
            <a:r>
              <a:rPr lang="ru-RU" sz="2400" dirty="0" smtClean="0"/>
              <a:t> проекту моя работа загружена на </a:t>
            </a:r>
            <a:r>
              <a:rPr lang="en-US" sz="2400" dirty="0" err="1" smtClean="0"/>
              <a:t>github</a:t>
            </a:r>
            <a:r>
              <a:rPr lang="en-US" sz="2400" dirty="0" smtClean="0"/>
              <a:t>. </a:t>
            </a:r>
            <a:r>
              <a:rPr lang="ru-RU" sz="2400" dirty="0" smtClean="0"/>
              <a:t>И если загрузить обычные файлы не составило проблем, то </a:t>
            </a:r>
            <a:r>
              <a:rPr lang="en-US" sz="2400" dirty="0" smtClean="0"/>
              <a:t>exe </a:t>
            </a:r>
            <a:r>
              <a:rPr lang="ru-RU" sz="2400" dirty="0" smtClean="0"/>
              <a:t>файл нужно было загрузить с помощью консоли системы контроля версий </a:t>
            </a:r>
            <a:r>
              <a:rPr lang="en-US" sz="2400" dirty="0" err="1" smtClean="0"/>
              <a:t>git</a:t>
            </a:r>
            <a:r>
              <a:rPr lang="en-US" sz="2400" dirty="0" smtClean="0"/>
              <a:t>. 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Моя работа с </a:t>
            </a:r>
            <a:r>
              <a:rPr lang="en-US" sz="3600" dirty="0" err="1" smtClean="0"/>
              <a:t>github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379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Достижение цели – Бесплатные иконки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23444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22488"/>
            <a:ext cx="10515600" cy="3919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Изучил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QComboBox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QTextCharFormat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Больше узнал о проектах и их тонкостях, например папка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новые для себя библиотеки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pigar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pyintaller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Научился лучше определять целевую аудиторию конкретных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Загрузил свой проект и все сопутствующие ему файлы на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Создал пускай и простую, но тем не менее рабочую программу для планирования и отслеживания собственного бюджета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0" y="0"/>
            <a:ext cx="6715125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этого проекта 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чём суть проекта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420225" cy="203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Мой проект представляет из себя планировщик бюджета. С помощью него вы можете следить сколько и куда вы тратите.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57625"/>
            <a:ext cx="12192001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то такое целевая аудитория, как ее правильно определить и провести анализ  в 2024 год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29125"/>
            <a:ext cx="5734050" cy="242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Неотъемлемой частью любого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определение целевой аудитории, и я считаю что моя программа точно подойдёт следующим группам людей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8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лодая женщина с бумажной чашкой кофе стоит на улице — напиток, hhhontal -  Stock Photo | #222707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Сколько вы тратите на кофе</a:t>
            </a:r>
            <a:r>
              <a:rPr lang="en-US" sz="3600" dirty="0" smtClean="0"/>
              <a:t>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19599"/>
            <a:ext cx="5343525" cy="24505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В среднем стакан кофе стоит 200 – 300 рублей. Звучит не очень дорого</a:t>
            </a:r>
            <a:r>
              <a:rPr lang="en-US" dirty="0" smtClean="0"/>
              <a:t>, </a:t>
            </a:r>
            <a:r>
              <a:rPr lang="ru-RU" dirty="0" smtClean="0"/>
              <a:t>однако такие  маленькие, казалось бы незначительные траты способны привести к финансовой дыре в конце месяца. </a:t>
            </a:r>
            <a:r>
              <a:rPr lang="en-US" dirty="0" smtClean="0"/>
              <a:t>“</a:t>
            </a:r>
            <a:r>
              <a:rPr lang="ru-RU" dirty="0" smtClean="0"/>
              <a:t>Инспектор бюджета</a:t>
            </a:r>
            <a:r>
              <a:rPr lang="en-US" dirty="0" smtClean="0"/>
              <a:t>”</a:t>
            </a:r>
            <a:r>
              <a:rPr lang="ru-RU" dirty="0" smtClean="0"/>
              <a:t> способен помочь людям, не осознающим в полной мере влияние мелких трат на общий бюджет.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3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может ли самозапрет на покупки на маркетплейсах- Милосердие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160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часто вы совершаете покупки на </a:t>
            </a:r>
            <a:r>
              <a:rPr lang="ru-RU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маркетплейсах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01751"/>
            <a:ext cx="4171950" cy="4179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Уверен вам знакомы люди, не способные удержать себя от покупки немыслимого количества всякого хлама в онлайн магазинах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программа поможет им открыть глаза на то, сколько денег они тратят на это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Жизнь в студенческом общежитии: хороший опыт или трудные годы? И о чем  переживают родители - Высшее и среднее профессиональное образов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1493838"/>
            <a:ext cx="6219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Скорее всего, если это произошло недавно, вам крайне тяжело составлять собственный бюджет, а также вы наверняка не до конца представляете куда конкретно улетают ваши с трудом заработанные. Мой проект поможет вам сформировать чёткую картину бюджета, а также найдёт забытые вами траты и выявит дыры в бюджете.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0"/>
            <a:ext cx="7019925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Как давно вы начали жить отдельно от родителей</a:t>
            </a:r>
            <a:r>
              <a:rPr lang="en-US" sz="3600" dirty="0" smtClean="0">
                <a:solidFill>
                  <a:schemeClr val="bg1"/>
                </a:solidFill>
              </a:rPr>
              <a:t>?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94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Люди за компьютером картинки - 49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7722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Эта программа подходит абсолютно любому человеку, решившему тщательнее следить за своим бюджетом или снизить расходы.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Если смотреть более глобально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5548750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9624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Функционал программы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268199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0" y="1312862"/>
            <a:ext cx="6362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нспектор бюджета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составленную пользователем Карту бюджета, призванную определить срок, который мы собираемся прожить на определённую сумму, общий бюджет, и пункты вместе с бюджетом этих пунктов.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0"/>
            <a:ext cx="59721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01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528</Words>
  <Application>Microsoft Office PowerPoint</Application>
  <PresentationFormat>Широкоэкранный</PresentationFormat>
  <Paragraphs>33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Проект QT</vt:lpstr>
      <vt:lpstr>В чём суть проекта?</vt:lpstr>
      <vt:lpstr>Целевая аудитория</vt:lpstr>
      <vt:lpstr>Сколько вы тратите на кофе?</vt:lpstr>
      <vt:lpstr>Как часто вы совершаете покупки на маркетплейсах?</vt:lpstr>
      <vt:lpstr>Как давно вы начали жить отдельно от родителей?</vt:lpstr>
      <vt:lpstr>Если смотреть более глобально</vt:lpstr>
      <vt:lpstr>Функционал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проекта</vt:lpstr>
      <vt:lpstr>Чистота кода</vt:lpstr>
      <vt:lpstr>Файлы .exe и requirements.txt</vt:lpstr>
      <vt:lpstr>Моя работа с github</vt:lpstr>
      <vt:lpstr>По итогам этого проекта 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</dc:creator>
  <cp:lastModifiedBy>bo</cp:lastModifiedBy>
  <cp:revision>35</cp:revision>
  <dcterms:created xsi:type="dcterms:W3CDTF">2025-11-15T15:09:52Z</dcterms:created>
  <dcterms:modified xsi:type="dcterms:W3CDTF">2025-11-20T20:15:53Z</dcterms:modified>
</cp:coreProperties>
</file>